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414D84-A0FB-4446-B251-7E4DFCA63C72}" v="2" dt="2024-12-16T07:22:51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" d="100"/>
          <a:sy n="12" d="100"/>
        </p:scale>
        <p:origin x="2069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DANAI MOONDONG" userId="7a7510fb-5923-4320-b549-32a93f639186" providerId="ADAL" clId="{71414D84-A0FB-4446-B251-7E4DFCA63C72}"/>
    <pc:docChg chg="modSld">
      <pc:chgData name="NATDANAI MOONDONG" userId="7a7510fb-5923-4320-b549-32a93f639186" providerId="ADAL" clId="{71414D84-A0FB-4446-B251-7E4DFCA63C72}" dt="2024-12-16T07:22:51.100" v="1"/>
      <pc:docMkLst>
        <pc:docMk/>
      </pc:docMkLst>
      <pc:sldChg chg="setBg">
        <pc:chgData name="NATDANAI MOONDONG" userId="7a7510fb-5923-4320-b549-32a93f639186" providerId="ADAL" clId="{71414D84-A0FB-4446-B251-7E4DFCA63C72}" dt="2024-12-16T07:22:51.100" v="1"/>
        <pc:sldMkLst>
          <pc:docMk/>
          <pc:sldMk cId="1454366333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23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3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>
                    <a:tint val="82000"/>
                  </a:schemeClr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82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1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87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01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03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18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7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2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2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1781FF-ECDC-4EF5-87DC-F8175A89B1CF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B01616-FB28-448F-AD09-BADF43000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2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366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46a0e993-5136-4325-a5a0-d4f1c60cdfce">
      <Terms xmlns="http://schemas.microsoft.com/office/infopath/2007/PartnerControls"/>
    </lcf76f155ced4ddcb4097134ff3c332f>
    <TaxCatchAll xmlns="a0d659b9-c949-4b50-b121-9ce5a9118db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48B95EF9F4564F9CE934BF920DEE3B" ma:contentTypeVersion="15" ma:contentTypeDescription="Create a new document." ma:contentTypeScope="" ma:versionID="abf62ad1f07c1c4f8e349d5a1efa65e9">
  <xsd:schema xmlns:xsd="http://www.w3.org/2001/XMLSchema" xmlns:xs="http://www.w3.org/2001/XMLSchema" xmlns:p="http://schemas.microsoft.com/office/2006/metadata/properties" xmlns:ns1="http://schemas.microsoft.com/sharepoint/v3" xmlns:ns2="46a0e993-5136-4325-a5a0-d4f1c60cdfce" xmlns:ns3="a0d659b9-c949-4b50-b121-9ce5a9118dbe" targetNamespace="http://schemas.microsoft.com/office/2006/metadata/properties" ma:root="true" ma:fieldsID="fa22f01f99e43f60d04741d9d46990ca" ns1:_="" ns2:_="" ns3:_="">
    <xsd:import namespace="http://schemas.microsoft.com/sharepoint/v3"/>
    <xsd:import namespace="46a0e993-5136-4325-a5a0-d4f1c60cdfce"/>
    <xsd:import namespace="a0d659b9-c949-4b50-b121-9ce5a9118d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a0e993-5136-4325-a5a0-d4f1c60cdf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c93ee74-b7c0-43f6-95d6-fcd5838c20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d659b9-c949-4b50-b121-9ce5a9118db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4a5943b-5f7e-431d-aa1a-62c29ea6f63e}" ma:internalName="TaxCatchAll" ma:showField="CatchAllData" ma:web="a0d659b9-c949-4b50-b121-9ce5a9118d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ED5786-95EB-40E3-8C25-B9553636748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46a0e993-5136-4325-a5a0-d4f1c60cdfce"/>
    <ds:schemaRef ds:uri="a0d659b9-c949-4b50-b121-9ce5a9118dbe"/>
  </ds:schemaRefs>
</ds:datastoreItem>
</file>

<file path=customXml/itemProps2.xml><?xml version="1.0" encoding="utf-8"?>
<ds:datastoreItem xmlns:ds="http://schemas.openxmlformats.org/officeDocument/2006/customXml" ds:itemID="{BF97D935-E7EC-47C5-B6C3-F0852667B4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2EDBF8-10D0-45DE-949D-22844A0C5E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6a0e993-5136-4325-a5a0-d4f1c60cdfce"/>
    <ds:schemaRef ds:uri="a0d659b9-c949-4b50-b121-9ce5a9118d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NATDANAI MOONDONG</dc:creator>
  <cp:lastModifiedBy>NATDANAI MOONDONG</cp:lastModifiedBy>
  <cp:revision>1</cp:revision>
  <dcterms:created xsi:type="dcterms:W3CDTF">2024-12-15T22:06:49Z</dcterms:created>
  <dcterms:modified xsi:type="dcterms:W3CDTF">2024-12-16T07:22:55Z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0x0101009C48B95EF9F4564F9CE934BF920DEE3B</vt:lpwstr>
  </property>
  <property fmtid="{D5CDD505-2E9C-101B-9397-08002B2CF9AE}" pid="3" name="MediaServiceImageTags">
    <vt:lpwstr/>
  </property>
</Properties>
</file>